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16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93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2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58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22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42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042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0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04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7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98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CDACC-1C82-4935-BEA2-7925525774C5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196B4-FBFB-44B2-BCB9-22C002AC70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73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93" y="469751"/>
            <a:ext cx="9501620" cy="685800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190875" y="1528762"/>
            <a:ext cx="638175" cy="5429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171950" y="555476"/>
            <a:ext cx="85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Station Métro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6469581" y="1890712"/>
            <a:ext cx="1140894" cy="785813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117281" y="4886325"/>
            <a:ext cx="1664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Colloque Management du sport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6336231" y="4349282"/>
            <a:ext cx="914400" cy="91440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620" y="2561438"/>
            <a:ext cx="664522" cy="573074"/>
          </a:xfrm>
          <a:prstGeom prst="rect">
            <a:avLst/>
          </a:prstGeom>
        </p:spPr>
      </p:pic>
      <p:cxnSp>
        <p:nvCxnSpPr>
          <p:cNvPr id="13" name="Connecteur droit avec flèche 12"/>
          <p:cNvCxnSpPr/>
          <p:nvPr/>
        </p:nvCxnSpPr>
        <p:spPr>
          <a:xfrm flipV="1">
            <a:off x="3771900" y="1104900"/>
            <a:ext cx="666750" cy="514350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7543800" y="1702355"/>
            <a:ext cx="1238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Parking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73961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D.S.I. Université RENNES 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victor_mp</dc:creator>
  <cp:lastModifiedBy>victor_mp</cp:lastModifiedBy>
  <cp:revision>3</cp:revision>
  <dcterms:created xsi:type="dcterms:W3CDTF">2018-02-28T10:14:13Z</dcterms:created>
  <dcterms:modified xsi:type="dcterms:W3CDTF">2018-02-28T10:16:53Z</dcterms:modified>
</cp:coreProperties>
</file>